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handoutMasterIdLst>
    <p:handoutMasterId r:id="rId10"/>
  </p:handoutMasterIdLst>
  <p:sldIdLst>
    <p:sldId id="256" r:id="rId2"/>
    <p:sldId id="257" r:id="rId3"/>
    <p:sldId id="268" r:id="rId4"/>
    <p:sldId id="258" r:id="rId5"/>
    <p:sldId id="260" r:id="rId6"/>
    <p:sldId id="267" r:id="rId7"/>
    <p:sldId id="266" r:id="rId8"/>
    <p:sldId id="265" r:id="rId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FBF7B-8ADA-472A-83CE-02B19E2C347F}" type="datetimeFigureOut">
              <a:rPr lang="en-US" smtClean="0"/>
              <a:t>11/3/2017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E881F-1A86-461B-8367-9347B94DCC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119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1340B60-4E33-48C0-B70F-E4C2678B9310}" type="datetimeFigureOut">
              <a:rPr lang="en-US" smtClean="0"/>
              <a:t>11/3/2017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944839-08E5-48F9-9F55-BF4C37B1DA62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0B60-4E33-48C0-B70F-E4C2678B9310}" type="datetimeFigureOut">
              <a:rPr lang="en-US" smtClean="0"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44839-08E5-48F9-9F55-BF4C37B1DA6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0B60-4E33-48C0-B70F-E4C2678B9310}" type="datetimeFigureOut">
              <a:rPr lang="en-US" smtClean="0"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44839-08E5-48F9-9F55-BF4C37B1DA6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1340B60-4E33-48C0-B70F-E4C2678B9310}" type="datetimeFigureOut">
              <a:rPr lang="en-US" smtClean="0"/>
              <a:t>11/3/2017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944839-08E5-48F9-9F55-BF4C37B1DA6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1340B60-4E33-48C0-B70F-E4C2678B9310}" type="datetimeFigureOut">
              <a:rPr lang="en-US" smtClean="0"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944839-08E5-48F9-9F55-BF4C37B1DA62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0B60-4E33-48C0-B70F-E4C2678B9310}" type="datetimeFigureOut">
              <a:rPr lang="en-US" smtClean="0"/>
              <a:t>11/3/2017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44839-08E5-48F9-9F55-BF4C37B1DA6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0B60-4E33-48C0-B70F-E4C2678B9310}" type="datetimeFigureOut">
              <a:rPr lang="en-US" smtClean="0"/>
              <a:t>11/3/2017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44839-08E5-48F9-9F55-BF4C37B1DA6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340B60-4E33-48C0-B70F-E4C2678B9310}" type="datetimeFigureOut">
              <a:rPr lang="en-US" smtClean="0"/>
              <a:t>11/3/2017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944839-08E5-48F9-9F55-BF4C37B1DA6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0B60-4E33-48C0-B70F-E4C2678B9310}" type="datetimeFigureOut">
              <a:rPr lang="en-US" smtClean="0"/>
              <a:t>11/3/2017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44839-08E5-48F9-9F55-BF4C37B1DA6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1340B60-4E33-48C0-B70F-E4C2678B9310}" type="datetimeFigureOut">
              <a:rPr lang="en-US" smtClean="0"/>
              <a:t>11/3/2017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944839-08E5-48F9-9F55-BF4C37B1DA6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340B60-4E33-48C0-B70F-E4C2678B9310}" type="datetimeFigureOut">
              <a:rPr lang="en-US" smtClean="0"/>
              <a:t>11/3/2017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944839-08E5-48F9-9F55-BF4C37B1DA6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1340B60-4E33-48C0-B70F-E4C2678B9310}" type="datetimeFigureOut">
              <a:rPr lang="en-US" smtClean="0"/>
              <a:t>11/3/2017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944839-08E5-48F9-9F55-BF4C37B1DA6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wHK0gig5ad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06YQen0ZmQ4-i0UDkelAKEkQkHj6-COPrfOaNkjmS-8/edit?usp=shari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South Lewis Central School District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November Faculty Meeting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13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Promote a Growth Mindset to EVERYONE – Believing We Can All Get Better is the Biggest and Most Important  First Step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Instructional Priorities for the Year:</a:t>
            </a:r>
          </a:p>
          <a:p>
            <a:pPr lvl="1"/>
            <a:r>
              <a:rPr lang="en-US" dirty="0" smtClean="0"/>
              <a:t>Post and Know your Major </a:t>
            </a:r>
            <a:r>
              <a:rPr lang="en-US" dirty="0"/>
              <a:t>G</a:t>
            </a:r>
            <a:r>
              <a:rPr lang="en-US" dirty="0" smtClean="0"/>
              <a:t>oal or Essential </a:t>
            </a:r>
            <a:r>
              <a:rPr lang="en-US" dirty="0"/>
              <a:t>K</a:t>
            </a:r>
            <a:r>
              <a:rPr lang="en-US" dirty="0" smtClean="0"/>
              <a:t>nowledge you want Students to Master </a:t>
            </a:r>
            <a:r>
              <a:rPr lang="en-US" dirty="0"/>
              <a:t>E</a:t>
            </a:r>
            <a:r>
              <a:rPr lang="en-US" dirty="0" smtClean="0"/>
              <a:t>ach </a:t>
            </a:r>
            <a:r>
              <a:rPr lang="en-US" dirty="0"/>
              <a:t>D</a:t>
            </a:r>
            <a:r>
              <a:rPr lang="en-US" dirty="0" smtClean="0"/>
              <a:t>ay</a:t>
            </a:r>
          </a:p>
          <a:p>
            <a:pPr lvl="1"/>
            <a:r>
              <a:rPr lang="en-US" dirty="0" smtClean="0"/>
              <a:t>Check for Understanding at the End of Lessons to Make Sure Students Have It</a:t>
            </a:r>
          </a:p>
          <a:p>
            <a:pPr lvl="1"/>
            <a:r>
              <a:rPr lang="en-US" dirty="0" smtClean="0"/>
              <a:t>Ways we Can Incorporate Technology to Enhance Learning for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51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Guest Speakers: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Stacy Houppert – School Based Dental Program</a:t>
            </a:r>
          </a:p>
          <a:p>
            <a:endParaRPr lang="en-US" dirty="0"/>
          </a:p>
          <a:p>
            <a:r>
              <a:rPr lang="en-US" dirty="0" smtClean="0"/>
              <a:t>Kim Palmowski – School Based Health Center</a:t>
            </a:r>
          </a:p>
          <a:p>
            <a:pPr lvl="1"/>
            <a:r>
              <a:rPr lang="en-US" sz="2400" b="1" dirty="0" smtClean="0">
                <a:solidFill>
                  <a:srgbClr val="00B050"/>
                </a:solidFill>
              </a:rPr>
              <a:t>No co-pay</a:t>
            </a:r>
            <a:endParaRPr lang="en-US" sz="2400" b="1" dirty="0">
              <a:solidFill>
                <a:srgbClr val="00B050"/>
              </a:solidFill>
            </a:endParaRPr>
          </a:p>
        </p:txBody>
      </p:sp>
      <p:pic>
        <p:nvPicPr>
          <p:cNvPr id="5122" name="Picture 2" descr="C:\Users\Press Enter\AppData\Local\Microsoft\Windows\Temporary Internet Files\Content.IE5\G09BF00J\Dentis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33800"/>
            <a:ext cx="2028825" cy="233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ress Enter\AppData\Local\Microsoft\Windows\Temporary Internet Files\Content.IE5\KNX630LK\oso_lindo_del_doctor_peluche_escultura_fotografica-p153332998202411127z8wb9_4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30803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647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from Oct. 10 Supt. Day: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7467600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effectLst/>
            </a:endParaRPr>
          </a:p>
          <a:p>
            <a:endParaRPr lang="en-US" dirty="0"/>
          </a:p>
          <a:p>
            <a:r>
              <a:rPr lang="en-US" dirty="0" smtClean="0"/>
              <a:t>Select a Quote from the Table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Share	</a:t>
            </a:r>
          </a:p>
          <a:p>
            <a:pPr lvl="1"/>
            <a:r>
              <a:rPr lang="en-US" dirty="0" smtClean="0"/>
              <a:t>Why did you select the quote you did?</a:t>
            </a:r>
          </a:p>
          <a:p>
            <a:pPr lvl="1"/>
            <a:r>
              <a:rPr lang="en-US" dirty="0" smtClean="0"/>
              <a:t>What is something you remember about Weston or Jimmy’s presentations that you feel is most important?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1431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39303"/>
            <a:ext cx="1814023" cy="241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76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 Everyone of the Call for Expertise: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7030A0"/>
                </a:solidFill>
              </a:rPr>
              <a:t>BE A TEACHER LEADER</a:t>
            </a:r>
            <a:endParaRPr lang="en-US" sz="1050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00B050"/>
                </a:solidFill>
              </a:rPr>
              <a:t>Call for Expertise – Any Area of Technology</a:t>
            </a:r>
            <a:endParaRPr lang="en-US" sz="12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/>
              <a:t>NYSUT Rubric Standard VII:  Teachers set informed goals and strive for continuous professional growth. In a world of rapidly expanding access to information, opportunity, and technology, educators have a responsibility to continually prepare themselves to align instruction with transforming student needs. Continued professional growth and development is essential to creating dynamic learning environments. Teachers use information from a variety of sources to inform their professional development and practice.</a:t>
            </a:r>
            <a:endParaRPr lang="en-US" sz="1800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 smtClean="0"/>
              <a:t>Name:</a:t>
            </a:r>
          </a:p>
          <a:p>
            <a:pPr marL="0" indent="0">
              <a:buNone/>
            </a:pPr>
            <a:r>
              <a:rPr lang="en-US" dirty="0" smtClean="0"/>
              <a:t>Title:</a:t>
            </a:r>
          </a:p>
          <a:p>
            <a:pPr marL="0" indent="0">
              <a:buNone/>
            </a:pPr>
            <a:r>
              <a:rPr lang="en-US" dirty="0" smtClean="0"/>
              <a:t>Presenter(s</a:t>
            </a:r>
            <a:r>
              <a:rPr lang="en-US" dirty="0"/>
              <a:t>):</a:t>
            </a:r>
          </a:p>
          <a:p>
            <a:pPr marL="0" indent="0">
              <a:buNone/>
            </a:pPr>
            <a:r>
              <a:rPr lang="en-US" dirty="0"/>
              <a:t>Overview: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/>
              <a:t>Please submit this form to Kristy McGrath by 11/9/17.</a:t>
            </a:r>
            <a:endParaRPr lang="en-US" sz="2000" dirty="0"/>
          </a:p>
          <a:p>
            <a:pPr marL="365760" lvl="1" indent="0">
              <a:buNone/>
            </a:pPr>
            <a:endParaRPr lang="en-US" dirty="0" smtClean="0">
              <a:hlinkClick r:id="rId2"/>
            </a:endParaRPr>
          </a:p>
        </p:txBody>
      </p:sp>
      <p:pic>
        <p:nvPicPr>
          <p:cNvPr id="3074" name="Picture 2" descr="C:\Users\Press Enter\AppData\Local\Microsoft\Windows\Temporary Internet Files\Content.IE5\G09BF00J\image_thumb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1909762" cy="127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xplosion 2 3"/>
          <p:cNvSpPr/>
          <p:nvPr/>
        </p:nvSpPr>
        <p:spPr>
          <a:xfrm>
            <a:off x="2971800" y="3886200"/>
            <a:ext cx="4267200" cy="22860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59252" y="4495800"/>
            <a:ext cx="2189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We would like at least 1 proposal per team/grade level/dept.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6602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1143000"/>
          </a:xfrm>
        </p:spPr>
        <p:txBody>
          <a:bodyPr/>
          <a:lstStyle/>
          <a:p>
            <a:r>
              <a:rPr lang="en-US" dirty="0" smtClean="0"/>
              <a:t>John Hattie’s Effect Size: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644" y="-32047"/>
            <a:ext cx="1905000" cy="165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610600" cy="5410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Weston referenced Hattie’s work, and the classroom strategies that have the largest (and smallest) impact on student learning</a:t>
            </a:r>
          </a:p>
          <a:p>
            <a:endParaRPr lang="en-US" dirty="0"/>
          </a:p>
          <a:p>
            <a:r>
              <a:rPr lang="en-US" dirty="0" smtClean="0"/>
              <a:t>Review the hand-outs</a:t>
            </a:r>
          </a:p>
          <a:p>
            <a:endParaRPr lang="en-US" dirty="0"/>
          </a:p>
          <a:p>
            <a:r>
              <a:rPr lang="en-US" dirty="0" smtClean="0"/>
              <a:t>With a partner complete the </a:t>
            </a:r>
            <a:r>
              <a:rPr lang="en-US" dirty="0" smtClean="0"/>
              <a:t>tasks in the</a:t>
            </a:r>
            <a:r>
              <a:rPr lang="en-US" dirty="0" smtClean="0"/>
              <a:t> Google Doc and be prepared to </a:t>
            </a:r>
            <a:r>
              <a:rPr lang="en-US" dirty="0"/>
              <a:t>share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https://docs.google.com/document/d/106YQen0ZmQ4-i0UDkelAKEkQkHj6-COPrfOaNkjmS-8/edit?usp=sharing</a:t>
            </a:r>
            <a:endParaRPr lang="en-US" dirty="0"/>
          </a:p>
          <a:p>
            <a:endParaRPr lang="en-US" smtClean="0"/>
          </a:p>
          <a:p>
            <a:r>
              <a:rPr lang="en-US" smtClean="0"/>
              <a:t>Please </a:t>
            </a:r>
            <a:r>
              <a:rPr lang="en-US" dirty="0" smtClean="0"/>
              <a:t>keep these hand-outs with your plan book, and frequently reflect on your practice – are you increasing the time you use the strategies that have the largest impact??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419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Promote a Growth Mindset to EVERYONE – Believing We Can All Get Better is the Biggest and Most Important  First Step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Instructional Priorities for the Year:</a:t>
            </a:r>
          </a:p>
          <a:p>
            <a:pPr lvl="1"/>
            <a:r>
              <a:rPr lang="en-US" dirty="0" smtClean="0"/>
              <a:t>Post and Know your Major </a:t>
            </a:r>
            <a:r>
              <a:rPr lang="en-US" dirty="0"/>
              <a:t>G</a:t>
            </a:r>
            <a:r>
              <a:rPr lang="en-US" dirty="0" smtClean="0"/>
              <a:t>oal or Essential </a:t>
            </a:r>
            <a:r>
              <a:rPr lang="en-US" dirty="0"/>
              <a:t>K</a:t>
            </a:r>
            <a:r>
              <a:rPr lang="en-US" dirty="0" smtClean="0"/>
              <a:t>nowledge you want Students to Master </a:t>
            </a:r>
            <a:r>
              <a:rPr lang="en-US" dirty="0"/>
              <a:t>E</a:t>
            </a:r>
            <a:r>
              <a:rPr lang="en-US" dirty="0" smtClean="0"/>
              <a:t>ach </a:t>
            </a:r>
            <a:r>
              <a:rPr lang="en-US" dirty="0"/>
              <a:t>D</a:t>
            </a:r>
            <a:r>
              <a:rPr lang="en-US" dirty="0" smtClean="0"/>
              <a:t>ay</a:t>
            </a:r>
          </a:p>
          <a:p>
            <a:pPr lvl="1"/>
            <a:r>
              <a:rPr lang="en-US" dirty="0" smtClean="0"/>
              <a:t>Check for Understanding at the End of Lessons to Make Sure Students Have It</a:t>
            </a:r>
          </a:p>
          <a:p>
            <a:pPr lvl="1"/>
            <a:r>
              <a:rPr lang="en-US" dirty="0" smtClean="0"/>
              <a:t>Ways we Can Incorporate Technology to Enhance Learning for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56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97"/>
          <a:stretch/>
        </p:blipFill>
        <p:spPr bwMode="auto">
          <a:xfrm>
            <a:off x="533400" y="67190"/>
            <a:ext cx="7543800" cy="659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54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192</TotalTime>
  <Words>366</Words>
  <Application>Microsoft Office PowerPoint</Application>
  <PresentationFormat>On-screen Show (4:3)</PresentationFormat>
  <Paragraphs>52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Oriel</vt:lpstr>
      <vt:lpstr>South Lewis Central School District</vt:lpstr>
      <vt:lpstr>Goals:</vt:lpstr>
      <vt:lpstr>Guest Speakers:</vt:lpstr>
      <vt:lpstr>Review from Oct. 10 Supt. Day:</vt:lpstr>
      <vt:lpstr>Remind Everyone of the Call for Expertise:</vt:lpstr>
      <vt:lpstr>John Hattie’s Effect Size:</vt:lpstr>
      <vt:lpstr>Goals: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Press Enter</dc:creator>
  <cp:lastModifiedBy>Press Enter</cp:lastModifiedBy>
  <cp:revision>19</cp:revision>
  <cp:lastPrinted>2017-09-29T17:03:34Z</cp:lastPrinted>
  <dcterms:created xsi:type="dcterms:W3CDTF">2017-09-29T14:40:16Z</dcterms:created>
  <dcterms:modified xsi:type="dcterms:W3CDTF">2017-11-03T14:38:09Z</dcterms:modified>
</cp:coreProperties>
</file>